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7" r:id="rId1"/>
    <p:sldMasterId id="2147483675" r:id="rId2"/>
  </p:sldMasterIdLst>
  <p:notesMasterIdLst>
    <p:notesMasterId r:id="rId25"/>
  </p:notesMasterIdLst>
  <p:sldIdLst>
    <p:sldId id="505" r:id="rId3"/>
    <p:sldId id="603" r:id="rId4"/>
    <p:sldId id="481" r:id="rId5"/>
    <p:sldId id="482" r:id="rId6"/>
    <p:sldId id="483" r:id="rId7"/>
    <p:sldId id="484" r:id="rId8"/>
    <p:sldId id="485" r:id="rId9"/>
    <p:sldId id="486" r:id="rId10"/>
    <p:sldId id="591" r:id="rId11"/>
    <p:sldId id="592" r:id="rId12"/>
    <p:sldId id="487" r:id="rId13"/>
    <p:sldId id="488" r:id="rId14"/>
    <p:sldId id="489" r:id="rId15"/>
    <p:sldId id="490" r:id="rId16"/>
    <p:sldId id="491" r:id="rId17"/>
    <p:sldId id="492" r:id="rId18"/>
    <p:sldId id="493" r:id="rId19"/>
    <p:sldId id="494" r:id="rId20"/>
    <p:sldId id="495" r:id="rId21"/>
    <p:sldId id="590" r:id="rId22"/>
    <p:sldId id="496" r:id="rId23"/>
    <p:sldId id="602" r:id="rId24"/>
  </p:sldIdLst>
  <p:sldSz cx="9144000" cy="6858000" type="screen4x3"/>
  <p:notesSz cx="6858000" cy="9144000"/>
  <p:embeddedFontLst>
    <p:embeddedFont>
      <p:font typeface="Garamond" pitchFamily="18" charset="0"/>
      <p:regular r:id="rId26"/>
      <p:bold r:id="rId27"/>
      <p:italic r:id="rId28"/>
    </p:embeddedFont>
  </p:embeddedFontLst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FFF99"/>
    <a:srgbClr val="66FFFF"/>
    <a:srgbClr val="000000"/>
    <a:srgbClr val="F638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1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3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2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36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C54DB57-63DF-4EB9-85E3-AC14B22F0F1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2FFF96-B6BA-4DAA-9CDD-B6BF904CE74F}" type="slidenum">
              <a:rPr lang="en-AU" smtClean="0"/>
              <a:pPr/>
              <a:t>1</a:t>
            </a:fld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BA7004-F801-4480-B897-232D79089A6A}" type="slidenum">
              <a:rPr lang="en-AU" smtClean="0"/>
              <a:pPr/>
              <a:t>10</a:t>
            </a:fld>
            <a:endParaRPr lang="en-A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3F740-ACEF-4260-BEBD-346B254AF911}" type="slidenum">
              <a:rPr lang="en-AU" smtClean="0"/>
              <a:pPr/>
              <a:t>11</a:t>
            </a:fld>
            <a:endParaRPr lang="en-A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36F16-5955-4F3F-8F16-464C726120BE}" type="slidenum">
              <a:rPr lang="en-AU" smtClean="0"/>
              <a:pPr/>
              <a:t>12</a:t>
            </a:fld>
            <a:endParaRPr lang="en-A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6CED4-152E-4B67-838D-07099AA909CB}" type="slidenum">
              <a:rPr lang="en-AU" smtClean="0"/>
              <a:pPr/>
              <a:t>13</a:t>
            </a:fld>
            <a:endParaRPr lang="en-A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71C56D-E0FD-4698-AF71-BEF61E68AACF}" type="slidenum">
              <a:rPr lang="en-AU" smtClean="0"/>
              <a:pPr/>
              <a:t>14</a:t>
            </a:fld>
            <a:endParaRPr lang="en-A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B569BF-184E-479C-BE13-F09293C6CCBF}" type="slidenum">
              <a:rPr lang="en-AU" smtClean="0"/>
              <a:pPr/>
              <a:t>15</a:t>
            </a:fld>
            <a:endParaRPr lang="en-A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0238EE-7F5D-416D-B3D4-3536D5CA02BD}" type="slidenum">
              <a:rPr lang="en-AU" smtClean="0"/>
              <a:pPr/>
              <a:t>16</a:t>
            </a:fld>
            <a:endParaRPr lang="en-A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A04826-15DE-451B-9CDC-02F1CA8ABF0B}" type="slidenum">
              <a:rPr lang="en-AU" smtClean="0"/>
              <a:pPr/>
              <a:t>17</a:t>
            </a:fld>
            <a:endParaRPr lang="en-A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93EB3F-CB25-4157-BCA3-58524CE676C9}" type="slidenum">
              <a:rPr lang="en-AU" smtClean="0"/>
              <a:pPr/>
              <a:t>18</a:t>
            </a:fld>
            <a:endParaRPr lang="en-A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7EB75-42CE-41FD-B9E8-7584C8983C48}" type="slidenum">
              <a:rPr lang="en-AU" smtClean="0"/>
              <a:pPr/>
              <a:t>19</a:t>
            </a:fld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4DB57-63DF-4EB9-85E3-AC14B22F0F13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876144-84B6-4D34-8983-2BF6690D3FDC}" type="slidenum">
              <a:rPr lang="en-AU" smtClean="0"/>
              <a:pPr/>
              <a:t>20</a:t>
            </a:fld>
            <a:endParaRPr lang="en-A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970D13-623D-4BA3-A476-73E09C56CEAF}" type="slidenum">
              <a:rPr lang="en-AU" smtClean="0"/>
              <a:pPr/>
              <a:t>21</a:t>
            </a:fld>
            <a:endParaRPr lang="en-A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4DB57-63DF-4EB9-85E3-AC14B22F0F13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209D2-152A-4D1E-9E70-06657A4E2797}" type="slidenum">
              <a:rPr lang="en-AU" smtClean="0"/>
              <a:pPr/>
              <a:t>3</a:t>
            </a:fld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3C7DD7-43C7-42A3-BFB7-1242F037F5AA}" type="slidenum">
              <a:rPr lang="en-AU" smtClean="0"/>
              <a:pPr/>
              <a:t>4</a:t>
            </a:fld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824A0-DCED-4BC7-8F84-E6091B2FB011}" type="slidenum">
              <a:rPr lang="en-AU" smtClean="0"/>
              <a:pPr/>
              <a:t>5</a:t>
            </a:fld>
            <a:endParaRPr lang="en-A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6632EE-FCE5-44C1-A141-E212464ACC07}" type="slidenum">
              <a:rPr lang="en-AU" smtClean="0"/>
              <a:pPr/>
              <a:t>6</a:t>
            </a:fld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5E4A78-58B2-45BC-9FA0-D0E4851257BF}" type="slidenum">
              <a:rPr lang="en-AU" smtClean="0"/>
              <a:pPr/>
              <a:t>7</a:t>
            </a:fld>
            <a:endParaRPr lang="en-A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D17EF-AA47-4DFD-9C44-86E0BE98658D}" type="slidenum">
              <a:rPr lang="en-AU" smtClean="0"/>
              <a:pPr/>
              <a:t>8</a:t>
            </a:fld>
            <a:endParaRPr lang="en-A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1656A5-F633-4691-B958-B9832D19DBE9}" type="slidenum">
              <a:rPr lang="en-AU" smtClean="0"/>
              <a:pPr/>
              <a:t>9</a:t>
            </a:fld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788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DF170-0466-4D95-A77D-666B2041FB0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0F95-2FB2-4041-B550-156A07346CE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7A42D-437C-40C9-B0DE-A7457829551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E54D-48F3-484C-898B-867D4800514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CC86D-41A2-42DB-8BD5-17286F183D6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34475" cy="6845300"/>
            <a:chOff x="0" y="0"/>
            <a:chExt cx="5754" cy="431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53" cy="431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 useBgFill="1">
          <p:nvSpPr>
            <p:cNvPr id="6" name="Freeform 4"/>
            <p:cNvSpPr>
              <a:spLocks/>
            </p:cNvSpPr>
            <p:nvPr/>
          </p:nvSpPr>
          <p:spPr bwMode="hidden">
            <a:xfrm>
              <a:off x="0" y="73"/>
              <a:ext cx="5754" cy="4166"/>
            </a:xfrm>
            <a:custGeom>
              <a:avLst/>
              <a:gdLst/>
              <a:ahLst/>
              <a:cxnLst>
                <a:cxn ang="0">
                  <a:pos x="1" y="3948"/>
                </a:cxn>
                <a:cxn ang="0">
                  <a:pos x="1" y="3997"/>
                </a:cxn>
                <a:cxn ang="0">
                  <a:pos x="5753" y="4105"/>
                </a:cxn>
                <a:cxn ang="0">
                  <a:pos x="5753" y="4165"/>
                </a:cxn>
                <a:cxn ang="0">
                  <a:pos x="1" y="61"/>
                </a:cxn>
                <a:cxn ang="0">
                  <a:pos x="1" y="108"/>
                </a:cxn>
                <a:cxn ang="0">
                  <a:pos x="5753" y="216"/>
                </a:cxn>
                <a:cxn ang="0">
                  <a:pos x="5753" y="277"/>
                </a:cxn>
                <a:cxn ang="0">
                  <a:pos x="1" y="384"/>
                </a:cxn>
                <a:cxn ang="0">
                  <a:pos x="1" y="432"/>
                </a:cxn>
                <a:cxn ang="0">
                  <a:pos x="5753" y="540"/>
                </a:cxn>
                <a:cxn ang="0">
                  <a:pos x="5753" y="600"/>
                </a:cxn>
                <a:cxn ang="0">
                  <a:pos x="1" y="708"/>
                </a:cxn>
                <a:cxn ang="0">
                  <a:pos x="1" y="756"/>
                </a:cxn>
                <a:cxn ang="0">
                  <a:pos x="5753" y="865"/>
                </a:cxn>
                <a:cxn ang="0">
                  <a:pos x="5753" y="925"/>
                </a:cxn>
                <a:cxn ang="0">
                  <a:pos x="1" y="1032"/>
                </a:cxn>
                <a:cxn ang="0">
                  <a:pos x="1" y="1080"/>
                </a:cxn>
                <a:cxn ang="0">
                  <a:pos x="5753" y="1188"/>
                </a:cxn>
                <a:cxn ang="0">
                  <a:pos x="5753" y="1248"/>
                </a:cxn>
                <a:cxn ang="0">
                  <a:pos x="1" y="1357"/>
                </a:cxn>
                <a:cxn ang="0">
                  <a:pos x="1" y="1404"/>
                </a:cxn>
                <a:cxn ang="0">
                  <a:pos x="5753" y="1512"/>
                </a:cxn>
                <a:cxn ang="0">
                  <a:pos x="5753" y="1572"/>
                </a:cxn>
                <a:cxn ang="0">
                  <a:pos x="1" y="1680"/>
                </a:cxn>
                <a:cxn ang="0">
                  <a:pos x="1" y="1728"/>
                </a:cxn>
                <a:cxn ang="0">
                  <a:pos x="5753" y="1836"/>
                </a:cxn>
                <a:cxn ang="0">
                  <a:pos x="5753" y="1896"/>
                </a:cxn>
                <a:cxn ang="0">
                  <a:pos x="1" y="2005"/>
                </a:cxn>
                <a:cxn ang="0">
                  <a:pos x="1" y="2052"/>
                </a:cxn>
                <a:cxn ang="0">
                  <a:pos x="5753" y="2161"/>
                </a:cxn>
                <a:cxn ang="0">
                  <a:pos x="5753" y="2220"/>
                </a:cxn>
                <a:cxn ang="0">
                  <a:pos x="1" y="2328"/>
                </a:cxn>
                <a:cxn ang="0">
                  <a:pos x="1" y="2376"/>
                </a:cxn>
                <a:cxn ang="0">
                  <a:pos x="5753" y="2484"/>
                </a:cxn>
                <a:cxn ang="0">
                  <a:pos x="5753" y="2545"/>
                </a:cxn>
                <a:cxn ang="0">
                  <a:pos x="1" y="2652"/>
                </a:cxn>
                <a:cxn ang="0">
                  <a:pos x="1" y="2700"/>
                </a:cxn>
                <a:cxn ang="0">
                  <a:pos x="5753" y="2808"/>
                </a:cxn>
                <a:cxn ang="0">
                  <a:pos x="5753" y="2868"/>
                </a:cxn>
                <a:cxn ang="0">
                  <a:pos x="1" y="2977"/>
                </a:cxn>
                <a:cxn ang="0">
                  <a:pos x="1" y="3024"/>
                </a:cxn>
                <a:cxn ang="0">
                  <a:pos x="5753" y="3132"/>
                </a:cxn>
                <a:cxn ang="0">
                  <a:pos x="5753" y="3192"/>
                </a:cxn>
                <a:cxn ang="0">
                  <a:pos x="1" y="3301"/>
                </a:cxn>
                <a:cxn ang="0">
                  <a:pos x="1" y="3348"/>
                </a:cxn>
                <a:cxn ang="0">
                  <a:pos x="5753" y="3457"/>
                </a:cxn>
                <a:cxn ang="0">
                  <a:pos x="5753" y="3516"/>
                </a:cxn>
                <a:cxn ang="0">
                  <a:pos x="1" y="3624"/>
                </a:cxn>
                <a:cxn ang="0">
                  <a:pos x="1" y="3672"/>
                </a:cxn>
                <a:cxn ang="0">
                  <a:pos x="5753" y="3781"/>
                </a:cxn>
                <a:cxn ang="0">
                  <a:pos x="5753" y="3841"/>
                </a:cxn>
              </a:cxnLst>
              <a:rect l="0" t="0" r="r" b="b"/>
              <a:pathLst>
                <a:path w="5754" h="4166">
                  <a:moveTo>
                    <a:pt x="5753" y="3889"/>
                  </a:moveTo>
                  <a:lnTo>
                    <a:pt x="1" y="3888"/>
                  </a:lnTo>
                  <a:lnTo>
                    <a:pt x="1" y="3948"/>
                  </a:lnTo>
                  <a:lnTo>
                    <a:pt x="5753" y="3948"/>
                  </a:lnTo>
                  <a:lnTo>
                    <a:pt x="5753" y="3996"/>
                  </a:lnTo>
                  <a:lnTo>
                    <a:pt x="1" y="3997"/>
                  </a:lnTo>
                  <a:lnTo>
                    <a:pt x="1" y="4056"/>
                  </a:lnTo>
                  <a:lnTo>
                    <a:pt x="5753" y="4056"/>
                  </a:lnTo>
                  <a:lnTo>
                    <a:pt x="5753" y="4105"/>
                  </a:lnTo>
                  <a:lnTo>
                    <a:pt x="1" y="4104"/>
                  </a:lnTo>
                  <a:lnTo>
                    <a:pt x="1" y="4165"/>
                  </a:lnTo>
                  <a:lnTo>
                    <a:pt x="5753" y="4165"/>
                  </a:lnTo>
                  <a:lnTo>
                    <a:pt x="5753" y="0"/>
                  </a:lnTo>
                  <a:lnTo>
                    <a:pt x="1" y="0"/>
                  </a:lnTo>
                  <a:lnTo>
                    <a:pt x="1" y="61"/>
                  </a:lnTo>
                  <a:lnTo>
                    <a:pt x="5753" y="60"/>
                  </a:lnTo>
                  <a:lnTo>
                    <a:pt x="5753" y="108"/>
                  </a:lnTo>
                  <a:lnTo>
                    <a:pt x="1" y="108"/>
                  </a:lnTo>
                  <a:lnTo>
                    <a:pt x="1" y="168"/>
                  </a:lnTo>
                  <a:lnTo>
                    <a:pt x="5753" y="169"/>
                  </a:lnTo>
                  <a:lnTo>
                    <a:pt x="5753" y="216"/>
                  </a:lnTo>
                  <a:lnTo>
                    <a:pt x="1" y="216"/>
                  </a:lnTo>
                  <a:lnTo>
                    <a:pt x="1" y="276"/>
                  </a:lnTo>
                  <a:lnTo>
                    <a:pt x="5753" y="277"/>
                  </a:lnTo>
                  <a:lnTo>
                    <a:pt x="5753" y="324"/>
                  </a:lnTo>
                  <a:lnTo>
                    <a:pt x="1" y="324"/>
                  </a:lnTo>
                  <a:lnTo>
                    <a:pt x="1" y="384"/>
                  </a:lnTo>
                  <a:lnTo>
                    <a:pt x="5753" y="384"/>
                  </a:lnTo>
                  <a:lnTo>
                    <a:pt x="5753" y="432"/>
                  </a:lnTo>
                  <a:lnTo>
                    <a:pt x="1" y="432"/>
                  </a:lnTo>
                  <a:lnTo>
                    <a:pt x="1" y="492"/>
                  </a:lnTo>
                  <a:lnTo>
                    <a:pt x="5753" y="493"/>
                  </a:lnTo>
                  <a:lnTo>
                    <a:pt x="5753" y="540"/>
                  </a:lnTo>
                  <a:lnTo>
                    <a:pt x="1" y="540"/>
                  </a:lnTo>
                  <a:lnTo>
                    <a:pt x="1" y="600"/>
                  </a:lnTo>
                  <a:lnTo>
                    <a:pt x="5753" y="600"/>
                  </a:lnTo>
                  <a:lnTo>
                    <a:pt x="5753" y="648"/>
                  </a:lnTo>
                  <a:lnTo>
                    <a:pt x="1" y="648"/>
                  </a:lnTo>
                  <a:lnTo>
                    <a:pt x="1" y="708"/>
                  </a:lnTo>
                  <a:lnTo>
                    <a:pt x="5753" y="709"/>
                  </a:lnTo>
                  <a:lnTo>
                    <a:pt x="5753" y="756"/>
                  </a:lnTo>
                  <a:lnTo>
                    <a:pt x="1" y="756"/>
                  </a:lnTo>
                  <a:lnTo>
                    <a:pt x="1" y="816"/>
                  </a:lnTo>
                  <a:lnTo>
                    <a:pt x="5753" y="817"/>
                  </a:lnTo>
                  <a:lnTo>
                    <a:pt x="5753" y="865"/>
                  </a:lnTo>
                  <a:lnTo>
                    <a:pt x="1" y="864"/>
                  </a:lnTo>
                  <a:lnTo>
                    <a:pt x="1" y="925"/>
                  </a:lnTo>
                  <a:lnTo>
                    <a:pt x="5753" y="925"/>
                  </a:lnTo>
                  <a:lnTo>
                    <a:pt x="5753" y="973"/>
                  </a:lnTo>
                  <a:lnTo>
                    <a:pt x="1" y="972"/>
                  </a:lnTo>
                  <a:lnTo>
                    <a:pt x="1" y="1032"/>
                  </a:lnTo>
                  <a:lnTo>
                    <a:pt x="5753" y="1033"/>
                  </a:lnTo>
                  <a:lnTo>
                    <a:pt x="5753" y="1080"/>
                  </a:lnTo>
                  <a:lnTo>
                    <a:pt x="1" y="1080"/>
                  </a:lnTo>
                  <a:lnTo>
                    <a:pt x="1" y="1140"/>
                  </a:lnTo>
                  <a:lnTo>
                    <a:pt x="5753" y="1140"/>
                  </a:lnTo>
                  <a:lnTo>
                    <a:pt x="5753" y="1188"/>
                  </a:lnTo>
                  <a:lnTo>
                    <a:pt x="1" y="1188"/>
                  </a:lnTo>
                  <a:lnTo>
                    <a:pt x="1" y="1248"/>
                  </a:lnTo>
                  <a:lnTo>
                    <a:pt x="5753" y="1248"/>
                  </a:lnTo>
                  <a:lnTo>
                    <a:pt x="5753" y="1296"/>
                  </a:lnTo>
                  <a:lnTo>
                    <a:pt x="1" y="1297"/>
                  </a:lnTo>
                  <a:lnTo>
                    <a:pt x="1" y="1357"/>
                  </a:lnTo>
                  <a:lnTo>
                    <a:pt x="5753" y="1356"/>
                  </a:lnTo>
                  <a:lnTo>
                    <a:pt x="5753" y="1404"/>
                  </a:lnTo>
                  <a:lnTo>
                    <a:pt x="1" y="1404"/>
                  </a:lnTo>
                  <a:lnTo>
                    <a:pt x="1" y="1465"/>
                  </a:lnTo>
                  <a:lnTo>
                    <a:pt x="5753" y="1464"/>
                  </a:lnTo>
                  <a:lnTo>
                    <a:pt x="5753" y="1512"/>
                  </a:lnTo>
                  <a:lnTo>
                    <a:pt x="1" y="1512"/>
                  </a:lnTo>
                  <a:lnTo>
                    <a:pt x="1" y="1572"/>
                  </a:lnTo>
                  <a:lnTo>
                    <a:pt x="5753" y="1572"/>
                  </a:lnTo>
                  <a:lnTo>
                    <a:pt x="5753" y="1620"/>
                  </a:lnTo>
                  <a:lnTo>
                    <a:pt x="1" y="1620"/>
                  </a:lnTo>
                  <a:lnTo>
                    <a:pt x="1" y="1680"/>
                  </a:lnTo>
                  <a:lnTo>
                    <a:pt x="5753" y="1681"/>
                  </a:lnTo>
                  <a:lnTo>
                    <a:pt x="5753" y="1728"/>
                  </a:lnTo>
                  <a:lnTo>
                    <a:pt x="1" y="1728"/>
                  </a:lnTo>
                  <a:lnTo>
                    <a:pt x="1" y="1789"/>
                  </a:lnTo>
                  <a:lnTo>
                    <a:pt x="5753" y="1789"/>
                  </a:lnTo>
                  <a:lnTo>
                    <a:pt x="5753" y="1836"/>
                  </a:lnTo>
                  <a:lnTo>
                    <a:pt x="1" y="1836"/>
                  </a:lnTo>
                  <a:lnTo>
                    <a:pt x="1" y="1896"/>
                  </a:lnTo>
                  <a:lnTo>
                    <a:pt x="5753" y="1896"/>
                  </a:lnTo>
                  <a:lnTo>
                    <a:pt x="5753" y="1944"/>
                  </a:lnTo>
                  <a:lnTo>
                    <a:pt x="1" y="1944"/>
                  </a:lnTo>
                  <a:lnTo>
                    <a:pt x="1" y="2005"/>
                  </a:lnTo>
                  <a:lnTo>
                    <a:pt x="5753" y="2004"/>
                  </a:lnTo>
                  <a:lnTo>
                    <a:pt x="5753" y="2052"/>
                  </a:lnTo>
                  <a:lnTo>
                    <a:pt x="1" y="2052"/>
                  </a:lnTo>
                  <a:lnTo>
                    <a:pt x="1" y="2113"/>
                  </a:lnTo>
                  <a:lnTo>
                    <a:pt x="5753" y="2112"/>
                  </a:lnTo>
                  <a:lnTo>
                    <a:pt x="5753" y="2161"/>
                  </a:lnTo>
                  <a:lnTo>
                    <a:pt x="1" y="2160"/>
                  </a:lnTo>
                  <a:lnTo>
                    <a:pt x="1" y="2220"/>
                  </a:lnTo>
                  <a:lnTo>
                    <a:pt x="5753" y="2220"/>
                  </a:lnTo>
                  <a:lnTo>
                    <a:pt x="5753" y="2268"/>
                  </a:lnTo>
                  <a:lnTo>
                    <a:pt x="1" y="2268"/>
                  </a:lnTo>
                  <a:lnTo>
                    <a:pt x="1" y="2328"/>
                  </a:lnTo>
                  <a:lnTo>
                    <a:pt x="5753" y="2328"/>
                  </a:lnTo>
                  <a:lnTo>
                    <a:pt x="5753" y="2376"/>
                  </a:lnTo>
                  <a:lnTo>
                    <a:pt x="1" y="2376"/>
                  </a:lnTo>
                  <a:lnTo>
                    <a:pt x="1" y="2437"/>
                  </a:lnTo>
                  <a:lnTo>
                    <a:pt x="5753" y="2436"/>
                  </a:lnTo>
                  <a:lnTo>
                    <a:pt x="5753" y="2484"/>
                  </a:lnTo>
                  <a:lnTo>
                    <a:pt x="1" y="2484"/>
                  </a:lnTo>
                  <a:lnTo>
                    <a:pt x="1" y="2545"/>
                  </a:lnTo>
                  <a:lnTo>
                    <a:pt x="5753" y="2545"/>
                  </a:lnTo>
                  <a:lnTo>
                    <a:pt x="5753" y="2592"/>
                  </a:lnTo>
                  <a:lnTo>
                    <a:pt x="1" y="2592"/>
                  </a:lnTo>
                  <a:lnTo>
                    <a:pt x="1" y="2652"/>
                  </a:lnTo>
                  <a:lnTo>
                    <a:pt x="5753" y="2652"/>
                  </a:lnTo>
                  <a:lnTo>
                    <a:pt x="5753" y="2700"/>
                  </a:lnTo>
                  <a:lnTo>
                    <a:pt x="1" y="2700"/>
                  </a:lnTo>
                  <a:lnTo>
                    <a:pt x="1" y="2761"/>
                  </a:lnTo>
                  <a:lnTo>
                    <a:pt x="5753" y="2760"/>
                  </a:lnTo>
                  <a:lnTo>
                    <a:pt x="5753" y="2808"/>
                  </a:lnTo>
                  <a:lnTo>
                    <a:pt x="1" y="2808"/>
                  </a:lnTo>
                  <a:lnTo>
                    <a:pt x="1" y="2868"/>
                  </a:lnTo>
                  <a:lnTo>
                    <a:pt x="5753" y="2868"/>
                  </a:lnTo>
                  <a:lnTo>
                    <a:pt x="5753" y="2917"/>
                  </a:lnTo>
                  <a:lnTo>
                    <a:pt x="0" y="2917"/>
                  </a:lnTo>
                  <a:lnTo>
                    <a:pt x="1" y="2977"/>
                  </a:lnTo>
                  <a:lnTo>
                    <a:pt x="5753" y="2976"/>
                  </a:lnTo>
                  <a:lnTo>
                    <a:pt x="5753" y="3024"/>
                  </a:lnTo>
                  <a:lnTo>
                    <a:pt x="1" y="3024"/>
                  </a:lnTo>
                  <a:lnTo>
                    <a:pt x="1" y="3084"/>
                  </a:lnTo>
                  <a:lnTo>
                    <a:pt x="5753" y="3084"/>
                  </a:lnTo>
                  <a:lnTo>
                    <a:pt x="5753" y="3132"/>
                  </a:lnTo>
                  <a:lnTo>
                    <a:pt x="1" y="3132"/>
                  </a:lnTo>
                  <a:lnTo>
                    <a:pt x="1" y="3192"/>
                  </a:lnTo>
                  <a:lnTo>
                    <a:pt x="5753" y="3192"/>
                  </a:lnTo>
                  <a:lnTo>
                    <a:pt x="5753" y="3240"/>
                  </a:lnTo>
                  <a:lnTo>
                    <a:pt x="1" y="3240"/>
                  </a:lnTo>
                  <a:lnTo>
                    <a:pt x="1" y="3301"/>
                  </a:lnTo>
                  <a:lnTo>
                    <a:pt x="5753" y="3300"/>
                  </a:lnTo>
                  <a:lnTo>
                    <a:pt x="5753" y="3348"/>
                  </a:lnTo>
                  <a:lnTo>
                    <a:pt x="1" y="3348"/>
                  </a:lnTo>
                  <a:lnTo>
                    <a:pt x="1" y="3408"/>
                  </a:lnTo>
                  <a:lnTo>
                    <a:pt x="5753" y="3409"/>
                  </a:lnTo>
                  <a:lnTo>
                    <a:pt x="5753" y="3457"/>
                  </a:lnTo>
                  <a:lnTo>
                    <a:pt x="1" y="3456"/>
                  </a:lnTo>
                  <a:lnTo>
                    <a:pt x="1" y="3517"/>
                  </a:lnTo>
                  <a:lnTo>
                    <a:pt x="5753" y="3516"/>
                  </a:lnTo>
                  <a:lnTo>
                    <a:pt x="5753" y="3565"/>
                  </a:lnTo>
                  <a:lnTo>
                    <a:pt x="1" y="3565"/>
                  </a:lnTo>
                  <a:lnTo>
                    <a:pt x="1" y="3624"/>
                  </a:lnTo>
                  <a:lnTo>
                    <a:pt x="5753" y="3625"/>
                  </a:lnTo>
                  <a:lnTo>
                    <a:pt x="5753" y="3673"/>
                  </a:lnTo>
                  <a:lnTo>
                    <a:pt x="1" y="3672"/>
                  </a:lnTo>
                  <a:lnTo>
                    <a:pt x="1" y="3733"/>
                  </a:lnTo>
                  <a:lnTo>
                    <a:pt x="5753" y="3733"/>
                  </a:lnTo>
                  <a:lnTo>
                    <a:pt x="5753" y="3781"/>
                  </a:lnTo>
                  <a:lnTo>
                    <a:pt x="1" y="3781"/>
                  </a:lnTo>
                  <a:lnTo>
                    <a:pt x="1" y="3841"/>
                  </a:lnTo>
                  <a:lnTo>
                    <a:pt x="5753" y="3841"/>
                  </a:lnTo>
                  <a:lnTo>
                    <a:pt x="5753" y="3889"/>
                  </a:lnTo>
                </a:path>
              </a:pathLst>
            </a:custGeom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5427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5427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5CE8-2FC1-40F6-8BD4-6B812A876BE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9E81A-8693-44F3-A679-57D3C1D8086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46594-B89B-4766-A96C-F2044DB2D1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53E47-3656-4717-904A-C4B6B92B83A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D1BB6-7D87-4467-80FB-8BE17528411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C1FCD-3EE1-484B-917B-A2BC7CE5E51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31BDB-0503-4565-9C50-5A5C0C72007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4A732-5B46-4FC3-981B-CF39513206B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63E8F-44A4-4F56-958B-FC36021184C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BA298-4D83-4681-8919-8975FA65657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C280F-0D36-49A2-9928-1A197A8F1BD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291AD-7B2D-404F-BD28-5A425190EF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7C0FD-D48E-4D9F-9DF9-8408E66BB63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D99EE-E4FD-4BEC-B1E6-65AD45FB34C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5DF36-F641-4262-934B-093ACB99AFD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8F4C0-85B8-4976-AABC-AE0AD8B3D63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90D2A-FFB7-4956-9585-ADA9B379E9B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3FD4F-77EA-4707-845A-CF734FD7C54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4869B-8DDB-47DF-9EDE-F9714788EE9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66E3D877-CAC7-4233-945F-657D46F59D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080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783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783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783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783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783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7783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783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307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778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+mn-lt"/>
              </a:defRPr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30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66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  <p:sldLayoutId id="2147484124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8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34475" cy="6845300"/>
            <a:chOff x="0" y="0"/>
            <a:chExt cx="5754" cy="4312"/>
          </a:xfrm>
        </p:grpSpPr>
        <p:sp>
          <p:nvSpPr>
            <p:cNvPr id="54169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53" cy="431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 useBgFill="1">
          <p:nvSpPr>
            <p:cNvPr id="541700" name="Freeform 4"/>
            <p:cNvSpPr>
              <a:spLocks/>
            </p:cNvSpPr>
            <p:nvPr/>
          </p:nvSpPr>
          <p:spPr bwMode="hidden">
            <a:xfrm>
              <a:off x="0" y="73"/>
              <a:ext cx="5754" cy="4166"/>
            </a:xfrm>
            <a:custGeom>
              <a:avLst/>
              <a:gdLst/>
              <a:ahLst/>
              <a:cxnLst>
                <a:cxn ang="0">
                  <a:pos x="1" y="3948"/>
                </a:cxn>
                <a:cxn ang="0">
                  <a:pos x="1" y="3997"/>
                </a:cxn>
                <a:cxn ang="0">
                  <a:pos x="5753" y="4105"/>
                </a:cxn>
                <a:cxn ang="0">
                  <a:pos x="5753" y="4165"/>
                </a:cxn>
                <a:cxn ang="0">
                  <a:pos x="1" y="61"/>
                </a:cxn>
                <a:cxn ang="0">
                  <a:pos x="1" y="108"/>
                </a:cxn>
                <a:cxn ang="0">
                  <a:pos x="5753" y="216"/>
                </a:cxn>
                <a:cxn ang="0">
                  <a:pos x="5753" y="277"/>
                </a:cxn>
                <a:cxn ang="0">
                  <a:pos x="1" y="384"/>
                </a:cxn>
                <a:cxn ang="0">
                  <a:pos x="1" y="432"/>
                </a:cxn>
                <a:cxn ang="0">
                  <a:pos x="5753" y="540"/>
                </a:cxn>
                <a:cxn ang="0">
                  <a:pos x="5753" y="600"/>
                </a:cxn>
                <a:cxn ang="0">
                  <a:pos x="1" y="708"/>
                </a:cxn>
                <a:cxn ang="0">
                  <a:pos x="1" y="756"/>
                </a:cxn>
                <a:cxn ang="0">
                  <a:pos x="5753" y="865"/>
                </a:cxn>
                <a:cxn ang="0">
                  <a:pos x="5753" y="925"/>
                </a:cxn>
                <a:cxn ang="0">
                  <a:pos x="1" y="1032"/>
                </a:cxn>
                <a:cxn ang="0">
                  <a:pos x="1" y="1080"/>
                </a:cxn>
                <a:cxn ang="0">
                  <a:pos x="5753" y="1188"/>
                </a:cxn>
                <a:cxn ang="0">
                  <a:pos x="5753" y="1248"/>
                </a:cxn>
                <a:cxn ang="0">
                  <a:pos x="1" y="1357"/>
                </a:cxn>
                <a:cxn ang="0">
                  <a:pos x="1" y="1404"/>
                </a:cxn>
                <a:cxn ang="0">
                  <a:pos x="5753" y="1512"/>
                </a:cxn>
                <a:cxn ang="0">
                  <a:pos x="5753" y="1572"/>
                </a:cxn>
                <a:cxn ang="0">
                  <a:pos x="1" y="1680"/>
                </a:cxn>
                <a:cxn ang="0">
                  <a:pos x="1" y="1728"/>
                </a:cxn>
                <a:cxn ang="0">
                  <a:pos x="5753" y="1836"/>
                </a:cxn>
                <a:cxn ang="0">
                  <a:pos x="5753" y="1896"/>
                </a:cxn>
                <a:cxn ang="0">
                  <a:pos x="1" y="2005"/>
                </a:cxn>
                <a:cxn ang="0">
                  <a:pos x="1" y="2052"/>
                </a:cxn>
                <a:cxn ang="0">
                  <a:pos x="5753" y="2161"/>
                </a:cxn>
                <a:cxn ang="0">
                  <a:pos x="5753" y="2220"/>
                </a:cxn>
                <a:cxn ang="0">
                  <a:pos x="1" y="2328"/>
                </a:cxn>
                <a:cxn ang="0">
                  <a:pos x="1" y="2376"/>
                </a:cxn>
                <a:cxn ang="0">
                  <a:pos x="5753" y="2484"/>
                </a:cxn>
                <a:cxn ang="0">
                  <a:pos x="5753" y="2545"/>
                </a:cxn>
                <a:cxn ang="0">
                  <a:pos x="1" y="2652"/>
                </a:cxn>
                <a:cxn ang="0">
                  <a:pos x="1" y="2700"/>
                </a:cxn>
                <a:cxn ang="0">
                  <a:pos x="5753" y="2808"/>
                </a:cxn>
                <a:cxn ang="0">
                  <a:pos x="5753" y="2868"/>
                </a:cxn>
                <a:cxn ang="0">
                  <a:pos x="1" y="2977"/>
                </a:cxn>
                <a:cxn ang="0">
                  <a:pos x="1" y="3024"/>
                </a:cxn>
                <a:cxn ang="0">
                  <a:pos x="5753" y="3132"/>
                </a:cxn>
                <a:cxn ang="0">
                  <a:pos x="5753" y="3192"/>
                </a:cxn>
                <a:cxn ang="0">
                  <a:pos x="1" y="3301"/>
                </a:cxn>
                <a:cxn ang="0">
                  <a:pos x="1" y="3348"/>
                </a:cxn>
                <a:cxn ang="0">
                  <a:pos x="5753" y="3457"/>
                </a:cxn>
                <a:cxn ang="0">
                  <a:pos x="5753" y="3516"/>
                </a:cxn>
                <a:cxn ang="0">
                  <a:pos x="1" y="3624"/>
                </a:cxn>
                <a:cxn ang="0">
                  <a:pos x="1" y="3672"/>
                </a:cxn>
                <a:cxn ang="0">
                  <a:pos x="5753" y="3781"/>
                </a:cxn>
                <a:cxn ang="0">
                  <a:pos x="5753" y="3841"/>
                </a:cxn>
              </a:cxnLst>
              <a:rect l="0" t="0" r="r" b="b"/>
              <a:pathLst>
                <a:path w="5754" h="4166">
                  <a:moveTo>
                    <a:pt x="5753" y="3889"/>
                  </a:moveTo>
                  <a:lnTo>
                    <a:pt x="1" y="3888"/>
                  </a:lnTo>
                  <a:lnTo>
                    <a:pt x="1" y="3948"/>
                  </a:lnTo>
                  <a:lnTo>
                    <a:pt x="5753" y="3948"/>
                  </a:lnTo>
                  <a:lnTo>
                    <a:pt x="5753" y="3996"/>
                  </a:lnTo>
                  <a:lnTo>
                    <a:pt x="1" y="3997"/>
                  </a:lnTo>
                  <a:lnTo>
                    <a:pt x="1" y="4056"/>
                  </a:lnTo>
                  <a:lnTo>
                    <a:pt x="5753" y="4056"/>
                  </a:lnTo>
                  <a:lnTo>
                    <a:pt x="5753" y="4105"/>
                  </a:lnTo>
                  <a:lnTo>
                    <a:pt x="1" y="4104"/>
                  </a:lnTo>
                  <a:lnTo>
                    <a:pt x="1" y="4165"/>
                  </a:lnTo>
                  <a:lnTo>
                    <a:pt x="5753" y="4165"/>
                  </a:lnTo>
                  <a:lnTo>
                    <a:pt x="5753" y="0"/>
                  </a:lnTo>
                  <a:lnTo>
                    <a:pt x="1" y="0"/>
                  </a:lnTo>
                  <a:lnTo>
                    <a:pt x="1" y="61"/>
                  </a:lnTo>
                  <a:lnTo>
                    <a:pt x="5753" y="60"/>
                  </a:lnTo>
                  <a:lnTo>
                    <a:pt x="5753" y="108"/>
                  </a:lnTo>
                  <a:lnTo>
                    <a:pt x="1" y="108"/>
                  </a:lnTo>
                  <a:lnTo>
                    <a:pt x="1" y="168"/>
                  </a:lnTo>
                  <a:lnTo>
                    <a:pt x="5753" y="169"/>
                  </a:lnTo>
                  <a:lnTo>
                    <a:pt x="5753" y="216"/>
                  </a:lnTo>
                  <a:lnTo>
                    <a:pt x="1" y="216"/>
                  </a:lnTo>
                  <a:lnTo>
                    <a:pt x="1" y="276"/>
                  </a:lnTo>
                  <a:lnTo>
                    <a:pt x="5753" y="277"/>
                  </a:lnTo>
                  <a:lnTo>
                    <a:pt x="5753" y="324"/>
                  </a:lnTo>
                  <a:lnTo>
                    <a:pt x="1" y="324"/>
                  </a:lnTo>
                  <a:lnTo>
                    <a:pt x="1" y="384"/>
                  </a:lnTo>
                  <a:lnTo>
                    <a:pt x="5753" y="384"/>
                  </a:lnTo>
                  <a:lnTo>
                    <a:pt x="5753" y="432"/>
                  </a:lnTo>
                  <a:lnTo>
                    <a:pt x="1" y="432"/>
                  </a:lnTo>
                  <a:lnTo>
                    <a:pt x="1" y="492"/>
                  </a:lnTo>
                  <a:lnTo>
                    <a:pt x="5753" y="493"/>
                  </a:lnTo>
                  <a:lnTo>
                    <a:pt x="5753" y="540"/>
                  </a:lnTo>
                  <a:lnTo>
                    <a:pt x="1" y="540"/>
                  </a:lnTo>
                  <a:lnTo>
                    <a:pt x="1" y="600"/>
                  </a:lnTo>
                  <a:lnTo>
                    <a:pt x="5753" y="600"/>
                  </a:lnTo>
                  <a:lnTo>
                    <a:pt x="5753" y="648"/>
                  </a:lnTo>
                  <a:lnTo>
                    <a:pt x="1" y="648"/>
                  </a:lnTo>
                  <a:lnTo>
                    <a:pt x="1" y="708"/>
                  </a:lnTo>
                  <a:lnTo>
                    <a:pt x="5753" y="709"/>
                  </a:lnTo>
                  <a:lnTo>
                    <a:pt x="5753" y="756"/>
                  </a:lnTo>
                  <a:lnTo>
                    <a:pt x="1" y="756"/>
                  </a:lnTo>
                  <a:lnTo>
                    <a:pt x="1" y="816"/>
                  </a:lnTo>
                  <a:lnTo>
                    <a:pt x="5753" y="817"/>
                  </a:lnTo>
                  <a:lnTo>
                    <a:pt x="5753" y="865"/>
                  </a:lnTo>
                  <a:lnTo>
                    <a:pt x="1" y="864"/>
                  </a:lnTo>
                  <a:lnTo>
                    <a:pt x="1" y="925"/>
                  </a:lnTo>
                  <a:lnTo>
                    <a:pt x="5753" y="925"/>
                  </a:lnTo>
                  <a:lnTo>
                    <a:pt x="5753" y="973"/>
                  </a:lnTo>
                  <a:lnTo>
                    <a:pt x="1" y="972"/>
                  </a:lnTo>
                  <a:lnTo>
                    <a:pt x="1" y="1032"/>
                  </a:lnTo>
                  <a:lnTo>
                    <a:pt x="5753" y="1033"/>
                  </a:lnTo>
                  <a:lnTo>
                    <a:pt x="5753" y="1080"/>
                  </a:lnTo>
                  <a:lnTo>
                    <a:pt x="1" y="1080"/>
                  </a:lnTo>
                  <a:lnTo>
                    <a:pt x="1" y="1140"/>
                  </a:lnTo>
                  <a:lnTo>
                    <a:pt x="5753" y="1140"/>
                  </a:lnTo>
                  <a:lnTo>
                    <a:pt x="5753" y="1188"/>
                  </a:lnTo>
                  <a:lnTo>
                    <a:pt x="1" y="1188"/>
                  </a:lnTo>
                  <a:lnTo>
                    <a:pt x="1" y="1248"/>
                  </a:lnTo>
                  <a:lnTo>
                    <a:pt x="5753" y="1248"/>
                  </a:lnTo>
                  <a:lnTo>
                    <a:pt x="5753" y="1296"/>
                  </a:lnTo>
                  <a:lnTo>
                    <a:pt x="1" y="1297"/>
                  </a:lnTo>
                  <a:lnTo>
                    <a:pt x="1" y="1357"/>
                  </a:lnTo>
                  <a:lnTo>
                    <a:pt x="5753" y="1356"/>
                  </a:lnTo>
                  <a:lnTo>
                    <a:pt x="5753" y="1404"/>
                  </a:lnTo>
                  <a:lnTo>
                    <a:pt x="1" y="1404"/>
                  </a:lnTo>
                  <a:lnTo>
                    <a:pt x="1" y="1465"/>
                  </a:lnTo>
                  <a:lnTo>
                    <a:pt x="5753" y="1464"/>
                  </a:lnTo>
                  <a:lnTo>
                    <a:pt x="5753" y="1512"/>
                  </a:lnTo>
                  <a:lnTo>
                    <a:pt x="1" y="1512"/>
                  </a:lnTo>
                  <a:lnTo>
                    <a:pt x="1" y="1572"/>
                  </a:lnTo>
                  <a:lnTo>
                    <a:pt x="5753" y="1572"/>
                  </a:lnTo>
                  <a:lnTo>
                    <a:pt x="5753" y="1620"/>
                  </a:lnTo>
                  <a:lnTo>
                    <a:pt x="1" y="1620"/>
                  </a:lnTo>
                  <a:lnTo>
                    <a:pt x="1" y="1680"/>
                  </a:lnTo>
                  <a:lnTo>
                    <a:pt x="5753" y="1681"/>
                  </a:lnTo>
                  <a:lnTo>
                    <a:pt x="5753" y="1728"/>
                  </a:lnTo>
                  <a:lnTo>
                    <a:pt x="1" y="1728"/>
                  </a:lnTo>
                  <a:lnTo>
                    <a:pt x="1" y="1789"/>
                  </a:lnTo>
                  <a:lnTo>
                    <a:pt x="5753" y="1789"/>
                  </a:lnTo>
                  <a:lnTo>
                    <a:pt x="5753" y="1836"/>
                  </a:lnTo>
                  <a:lnTo>
                    <a:pt x="1" y="1836"/>
                  </a:lnTo>
                  <a:lnTo>
                    <a:pt x="1" y="1896"/>
                  </a:lnTo>
                  <a:lnTo>
                    <a:pt x="5753" y="1896"/>
                  </a:lnTo>
                  <a:lnTo>
                    <a:pt x="5753" y="1944"/>
                  </a:lnTo>
                  <a:lnTo>
                    <a:pt x="1" y="1944"/>
                  </a:lnTo>
                  <a:lnTo>
                    <a:pt x="1" y="2005"/>
                  </a:lnTo>
                  <a:lnTo>
                    <a:pt x="5753" y="2004"/>
                  </a:lnTo>
                  <a:lnTo>
                    <a:pt x="5753" y="2052"/>
                  </a:lnTo>
                  <a:lnTo>
                    <a:pt x="1" y="2052"/>
                  </a:lnTo>
                  <a:lnTo>
                    <a:pt x="1" y="2113"/>
                  </a:lnTo>
                  <a:lnTo>
                    <a:pt x="5753" y="2112"/>
                  </a:lnTo>
                  <a:lnTo>
                    <a:pt x="5753" y="2161"/>
                  </a:lnTo>
                  <a:lnTo>
                    <a:pt x="1" y="2160"/>
                  </a:lnTo>
                  <a:lnTo>
                    <a:pt x="1" y="2220"/>
                  </a:lnTo>
                  <a:lnTo>
                    <a:pt x="5753" y="2220"/>
                  </a:lnTo>
                  <a:lnTo>
                    <a:pt x="5753" y="2268"/>
                  </a:lnTo>
                  <a:lnTo>
                    <a:pt x="1" y="2268"/>
                  </a:lnTo>
                  <a:lnTo>
                    <a:pt x="1" y="2328"/>
                  </a:lnTo>
                  <a:lnTo>
                    <a:pt x="5753" y="2328"/>
                  </a:lnTo>
                  <a:lnTo>
                    <a:pt x="5753" y="2376"/>
                  </a:lnTo>
                  <a:lnTo>
                    <a:pt x="1" y="2376"/>
                  </a:lnTo>
                  <a:lnTo>
                    <a:pt x="1" y="2437"/>
                  </a:lnTo>
                  <a:lnTo>
                    <a:pt x="5753" y="2436"/>
                  </a:lnTo>
                  <a:lnTo>
                    <a:pt x="5753" y="2484"/>
                  </a:lnTo>
                  <a:lnTo>
                    <a:pt x="1" y="2484"/>
                  </a:lnTo>
                  <a:lnTo>
                    <a:pt x="1" y="2545"/>
                  </a:lnTo>
                  <a:lnTo>
                    <a:pt x="5753" y="2545"/>
                  </a:lnTo>
                  <a:lnTo>
                    <a:pt x="5753" y="2592"/>
                  </a:lnTo>
                  <a:lnTo>
                    <a:pt x="1" y="2592"/>
                  </a:lnTo>
                  <a:lnTo>
                    <a:pt x="1" y="2652"/>
                  </a:lnTo>
                  <a:lnTo>
                    <a:pt x="5753" y="2652"/>
                  </a:lnTo>
                  <a:lnTo>
                    <a:pt x="5753" y="2700"/>
                  </a:lnTo>
                  <a:lnTo>
                    <a:pt x="1" y="2700"/>
                  </a:lnTo>
                  <a:lnTo>
                    <a:pt x="1" y="2761"/>
                  </a:lnTo>
                  <a:lnTo>
                    <a:pt x="5753" y="2760"/>
                  </a:lnTo>
                  <a:lnTo>
                    <a:pt x="5753" y="2808"/>
                  </a:lnTo>
                  <a:lnTo>
                    <a:pt x="1" y="2808"/>
                  </a:lnTo>
                  <a:lnTo>
                    <a:pt x="1" y="2868"/>
                  </a:lnTo>
                  <a:lnTo>
                    <a:pt x="5753" y="2868"/>
                  </a:lnTo>
                  <a:lnTo>
                    <a:pt x="5753" y="2917"/>
                  </a:lnTo>
                  <a:lnTo>
                    <a:pt x="0" y="2917"/>
                  </a:lnTo>
                  <a:lnTo>
                    <a:pt x="1" y="2977"/>
                  </a:lnTo>
                  <a:lnTo>
                    <a:pt x="5753" y="2976"/>
                  </a:lnTo>
                  <a:lnTo>
                    <a:pt x="5753" y="3024"/>
                  </a:lnTo>
                  <a:lnTo>
                    <a:pt x="1" y="3024"/>
                  </a:lnTo>
                  <a:lnTo>
                    <a:pt x="1" y="3084"/>
                  </a:lnTo>
                  <a:lnTo>
                    <a:pt x="5753" y="3084"/>
                  </a:lnTo>
                  <a:lnTo>
                    <a:pt x="5753" y="3132"/>
                  </a:lnTo>
                  <a:lnTo>
                    <a:pt x="1" y="3132"/>
                  </a:lnTo>
                  <a:lnTo>
                    <a:pt x="1" y="3192"/>
                  </a:lnTo>
                  <a:lnTo>
                    <a:pt x="5753" y="3192"/>
                  </a:lnTo>
                  <a:lnTo>
                    <a:pt x="5753" y="3240"/>
                  </a:lnTo>
                  <a:lnTo>
                    <a:pt x="1" y="3240"/>
                  </a:lnTo>
                  <a:lnTo>
                    <a:pt x="1" y="3301"/>
                  </a:lnTo>
                  <a:lnTo>
                    <a:pt x="5753" y="3300"/>
                  </a:lnTo>
                  <a:lnTo>
                    <a:pt x="5753" y="3348"/>
                  </a:lnTo>
                  <a:lnTo>
                    <a:pt x="1" y="3348"/>
                  </a:lnTo>
                  <a:lnTo>
                    <a:pt x="1" y="3408"/>
                  </a:lnTo>
                  <a:lnTo>
                    <a:pt x="5753" y="3409"/>
                  </a:lnTo>
                  <a:lnTo>
                    <a:pt x="5753" y="3457"/>
                  </a:lnTo>
                  <a:lnTo>
                    <a:pt x="1" y="3456"/>
                  </a:lnTo>
                  <a:lnTo>
                    <a:pt x="1" y="3517"/>
                  </a:lnTo>
                  <a:lnTo>
                    <a:pt x="5753" y="3516"/>
                  </a:lnTo>
                  <a:lnTo>
                    <a:pt x="5753" y="3565"/>
                  </a:lnTo>
                  <a:lnTo>
                    <a:pt x="1" y="3565"/>
                  </a:lnTo>
                  <a:lnTo>
                    <a:pt x="1" y="3624"/>
                  </a:lnTo>
                  <a:lnTo>
                    <a:pt x="5753" y="3625"/>
                  </a:lnTo>
                  <a:lnTo>
                    <a:pt x="5753" y="3673"/>
                  </a:lnTo>
                  <a:lnTo>
                    <a:pt x="1" y="3672"/>
                  </a:lnTo>
                  <a:lnTo>
                    <a:pt x="1" y="3733"/>
                  </a:lnTo>
                  <a:lnTo>
                    <a:pt x="5753" y="3733"/>
                  </a:lnTo>
                  <a:lnTo>
                    <a:pt x="5753" y="3781"/>
                  </a:lnTo>
                  <a:lnTo>
                    <a:pt x="1" y="3781"/>
                  </a:lnTo>
                  <a:lnTo>
                    <a:pt x="1" y="3841"/>
                  </a:lnTo>
                  <a:lnTo>
                    <a:pt x="5753" y="3841"/>
                  </a:lnTo>
                  <a:lnTo>
                    <a:pt x="5753" y="3889"/>
                  </a:lnTo>
                </a:path>
              </a:pathLst>
            </a:custGeom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5417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5417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5417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417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5417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7660F000-8140-4300-A659-31A196D883B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70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-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9.png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wmf"/><Relationship Id="rId5" Type="http://schemas.openxmlformats.org/officeDocument/2006/relationships/image" Target="../media/image7.wmf"/><Relationship Id="rId4" Type="http://schemas.openxmlformats.org/officeDocument/2006/relationships/image" Target="../media/image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1536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z="4000" smtClean="0">
                <a:solidFill>
                  <a:srgbClr val="FFFF00"/>
                </a:solidFill>
              </a:rPr>
              <a:t>How Jessica learned to say “yellow”</a:t>
            </a:r>
          </a:p>
        </p:txBody>
      </p:sp>
      <p:pic>
        <p:nvPicPr>
          <p:cNvPr id="15364" name="Picture 4" descr="na01193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1989138"/>
            <a:ext cx="4222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284538"/>
            <a:ext cx="8229600" cy="2841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AU" sz="6000" smtClean="0">
                <a:solidFill>
                  <a:srgbClr val="FFFF00"/>
                </a:solidFill>
              </a:rPr>
              <a:t>yell  </a:t>
            </a:r>
            <a:r>
              <a:rPr lang="en-AU" sz="6000" smtClean="0"/>
              <a:t>                low</a:t>
            </a:r>
          </a:p>
          <a:p>
            <a:pPr eaLnBrk="1" hangingPunct="1">
              <a:buFont typeface="Wingdings" pitchFamily="2" charset="2"/>
              <a:buNone/>
            </a:pPr>
            <a:endParaRPr lang="en-AU" sz="6000" smtClean="0"/>
          </a:p>
          <a:p>
            <a:pPr algn="r" eaLnBrk="1" hangingPunct="1">
              <a:buFont typeface="Wingdings" pitchFamily="2" charset="2"/>
              <a:buNone/>
            </a:pPr>
            <a:r>
              <a:rPr lang="en-AU" sz="4000" u="sng" smtClean="0"/>
              <a:t>many</a:t>
            </a:r>
            <a:r>
              <a:rPr lang="en-AU" sz="4000" smtClean="0"/>
              <a:t> </a:t>
            </a:r>
            <a:r>
              <a:rPr lang="en-AU" sz="4000" u="sng" smtClean="0"/>
              <a:t>repeats</a:t>
            </a:r>
            <a:r>
              <a:rPr lang="en-AU" sz="3200" smtClean="0"/>
              <a:t>, then …</a:t>
            </a:r>
          </a:p>
        </p:txBody>
      </p:sp>
      <p:pic>
        <p:nvPicPr>
          <p:cNvPr id="23556" name="Picture 3" descr="j023211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981075"/>
            <a:ext cx="1892300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 descr="pe02013_[1]"/>
          <p:cNvPicPr>
            <a:picLocks noGrp="1" noChangeAspect="1" noChangeArrowheads="1"/>
          </p:cNvPicPr>
          <p:nvPr>
            <p:ph type="title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651500" y="692150"/>
            <a:ext cx="1960563" cy="272256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4400" smtClean="0"/>
              <a:t>              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AU" sz="12500" smtClean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12500" smtClean="0">
                <a:solidFill>
                  <a:srgbClr val="FFFF00"/>
                </a:solidFill>
              </a:rPr>
              <a:t>yellow</a:t>
            </a:r>
          </a:p>
        </p:txBody>
      </p:sp>
      <p:pic>
        <p:nvPicPr>
          <p:cNvPr id="24580" name="Picture 4" descr="na01687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828800"/>
            <a:ext cx="2232025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na01687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388334">
            <a:off x="2987675" y="1557338"/>
            <a:ext cx="2232025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na01687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996647">
            <a:off x="6335713" y="2009775"/>
            <a:ext cx="233997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221163"/>
            <a:ext cx="8229600" cy="1905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14600" smtClean="0">
                <a:solidFill>
                  <a:srgbClr val="FFFF00"/>
                </a:solidFill>
              </a:rPr>
              <a:t>    yellow</a:t>
            </a:r>
          </a:p>
        </p:txBody>
      </p:sp>
      <p:pic>
        <p:nvPicPr>
          <p:cNvPr id="25604" name="Picture 4" descr="j023216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891767">
            <a:off x="747713" y="323850"/>
            <a:ext cx="2093912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 descr="j023216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700213"/>
            <a:ext cx="151923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 descr="j023216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14917">
            <a:off x="4284663" y="549275"/>
            <a:ext cx="2093912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4400" smtClean="0"/>
              <a:t>              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AU" sz="12500" smtClean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12500" smtClean="0">
                <a:solidFill>
                  <a:srgbClr val="FFFF00"/>
                </a:solidFill>
              </a:rPr>
              <a:t>yellow</a:t>
            </a:r>
          </a:p>
        </p:txBody>
      </p:sp>
      <p:pic>
        <p:nvPicPr>
          <p:cNvPr id="26628" name="Picture 4" descr="j043758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196975"/>
            <a:ext cx="2711450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 descr="j043758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341438"/>
            <a:ext cx="2711450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 descr="j043758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1412875"/>
            <a:ext cx="2711450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4400" smtClean="0"/>
              <a:t>              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AU" sz="12500" smtClean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12500" smtClean="0">
                <a:solidFill>
                  <a:srgbClr val="FFFF00"/>
                </a:solidFill>
              </a:rPr>
              <a:t>yellow</a:t>
            </a:r>
          </a:p>
        </p:txBody>
      </p:sp>
      <p:pic>
        <p:nvPicPr>
          <p:cNvPr id="27652" name="Picture 4" descr="j042810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2349500"/>
            <a:ext cx="2198688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 descr="j042810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2349500"/>
            <a:ext cx="2198687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 descr="j042810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565400"/>
            <a:ext cx="2198688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 descr="j042810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2133600"/>
            <a:ext cx="2198687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8" descr="j042810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188913"/>
            <a:ext cx="2198688" cy="232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9" descr="j042810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404813"/>
            <a:ext cx="2198688" cy="232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10" descr="j042810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88913"/>
            <a:ext cx="2198688" cy="232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37063"/>
            <a:ext cx="8229600" cy="16891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1000" smtClean="0"/>
              <a:t>              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AU" sz="2800" smtClean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7200" smtClean="0">
                <a:solidFill>
                  <a:srgbClr val="FFFF00"/>
                </a:solidFill>
              </a:rPr>
              <a:t>yellow</a:t>
            </a:r>
          </a:p>
        </p:txBody>
      </p:sp>
      <p:pic>
        <p:nvPicPr>
          <p:cNvPr id="28676" name="Picture 4" descr="pe02885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908050"/>
            <a:ext cx="2157412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pe02885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765175"/>
            <a:ext cx="2157413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pe02885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765175"/>
            <a:ext cx="2157413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4400" smtClean="0"/>
              <a:t>              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AU" sz="12500" smtClean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12500" smtClean="0">
                <a:solidFill>
                  <a:srgbClr val="FFFF00"/>
                </a:solidFill>
              </a:rPr>
              <a:t>THE END</a:t>
            </a:r>
          </a:p>
        </p:txBody>
      </p:sp>
      <p:pic>
        <p:nvPicPr>
          <p:cNvPr id="29700" name="Picture 4" descr="na01193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549275"/>
            <a:ext cx="3589338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05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N00226A[1]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3888" y="55895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49" fill="hold"/>
                                        <p:tgtEl>
                                          <p:spTgt spid="4096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605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3429000"/>
            <a:ext cx="8291513" cy="1081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800" smtClean="0"/>
              <a:t>                </a:t>
            </a:r>
            <a:r>
              <a:rPr lang="en-AU" sz="7200" smtClean="0">
                <a:solidFill>
                  <a:srgbClr val="FFFF00"/>
                </a:solidFill>
              </a:rPr>
              <a:t>hang on a minute</a:t>
            </a:r>
          </a:p>
        </p:txBody>
      </p:sp>
      <p:pic>
        <p:nvPicPr>
          <p:cNvPr id="30724" name="Picture 4" descr="na01193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20602">
            <a:off x="3419475" y="765175"/>
            <a:ext cx="2039938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76700"/>
            <a:ext cx="8229600" cy="20494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7500" smtClean="0">
                <a:solidFill>
                  <a:srgbClr val="FFFF00"/>
                </a:solidFill>
              </a:rPr>
              <a:t> there’s</a:t>
            </a:r>
            <a:br>
              <a:rPr lang="en-AU" sz="7500" smtClean="0">
                <a:solidFill>
                  <a:srgbClr val="FFFF00"/>
                </a:solidFill>
              </a:rPr>
            </a:br>
            <a:r>
              <a:rPr lang="en-AU" sz="7500" smtClean="0">
                <a:solidFill>
                  <a:srgbClr val="FFFF00"/>
                </a:solidFill>
              </a:rPr>
              <a:t>MORE</a:t>
            </a:r>
          </a:p>
        </p:txBody>
      </p:sp>
      <p:pic>
        <p:nvPicPr>
          <p:cNvPr id="31748" name="Picture 4" descr="na01193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559829">
            <a:off x="3530600" y="836613"/>
            <a:ext cx="204152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mtClean="0"/>
              <a:t>              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AU" sz="9100" smtClean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9100" smtClean="0">
                <a:solidFill>
                  <a:srgbClr val="FFFF00"/>
                </a:solidFill>
              </a:rPr>
              <a:t>You’re a star</a:t>
            </a:r>
            <a:br>
              <a:rPr lang="en-AU" sz="9100" smtClean="0">
                <a:solidFill>
                  <a:srgbClr val="FFFF00"/>
                </a:solidFill>
              </a:rPr>
            </a:br>
            <a:r>
              <a:rPr lang="en-AU" sz="9100" smtClean="0">
                <a:solidFill>
                  <a:srgbClr val="FFFF00"/>
                </a:solidFill>
              </a:rPr>
              <a:t>Jessica!</a:t>
            </a:r>
          </a:p>
        </p:txBody>
      </p:sp>
      <p:pic>
        <p:nvPicPr>
          <p:cNvPr id="32772" name="Picture 4" descr="j029917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549275"/>
            <a:ext cx="2789238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 descr="j0431611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188913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6" descr="j0431611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2276475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7" descr="j0431611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5084763"/>
            <a:ext cx="1655763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8" descr="j0431611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5029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Picture 9" descr="j0431611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375" y="2060575"/>
            <a:ext cx="143986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8" name="Picture 10" descr="j0431611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844675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Copyright © 2010 Caroline Bowen 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836712"/>
            <a:ext cx="8229600" cy="1143000"/>
          </a:xfrm>
        </p:spPr>
        <p:txBody>
          <a:bodyPr/>
          <a:lstStyle/>
          <a:p>
            <a:pPr algn="ctr"/>
            <a:r>
              <a:rPr lang="en-GB" sz="4000" dirty="0" err="1" smtClean="0"/>
              <a:t>www.speech-language-therapy.com</a:t>
            </a:r>
            <a:endParaRPr lang="en-GB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06600"/>
            <a:ext cx="7772400" cy="4089400"/>
          </a:xfrm>
        </p:spPr>
        <p:txBody>
          <a:bodyPr/>
          <a:lstStyle/>
          <a:p>
            <a:pPr eaLnBrk="1" hangingPunct="1">
              <a:buFont typeface="Monotype Sorts" charset="2"/>
              <a:buNone/>
              <a:defRPr/>
            </a:pPr>
            <a:r>
              <a:rPr lang="en-AU" smtClean="0"/>
              <a:t>                </a:t>
            </a:r>
            <a:endParaRPr lang="en-AU" sz="8300" smtClean="0">
              <a:solidFill>
                <a:srgbClr val="FFFF00"/>
              </a:solidFill>
            </a:endParaRPr>
          </a:p>
        </p:txBody>
      </p:sp>
      <p:pic>
        <p:nvPicPr>
          <p:cNvPr id="33795" name="Picture 4" descr="j043161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88913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5" descr="j043161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2276475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6" descr="j043161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5084763"/>
            <a:ext cx="7191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7" descr="j043161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02920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8" descr="j043161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2060575"/>
            <a:ext cx="7191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9" descr="j043161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1844675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10" descr="na01193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57084">
            <a:off x="323850" y="1628775"/>
            <a:ext cx="10556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11" descr="j0428103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93505">
            <a:off x="8101013" y="5876925"/>
            <a:ext cx="706437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Picture 12" descr="j0437581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8689425" flipV="1">
            <a:off x="1476375" y="5157788"/>
            <a:ext cx="1071563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Picture 13" descr="na01193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67450" y="3506788"/>
            <a:ext cx="1038225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5" name="Picture 14" descr="na01193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818623">
            <a:off x="620713" y="3670300"/>
            <a:ext cx="105568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6" name="Picture 15" descr="na01193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57084">
            <a:off x="5795963" y="549275"/>
            <a:ext cx="9144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7" name="Picture 16" descr="na01193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57084">
            <a:off x="4140200" y="2708275"/>
            <a:ext cx="15494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8" name="Picture 17" descr="j0437581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8397014" flipV="1">
            <a:off x="5364163" y="5157788"/>
            <a:ext cx="1071562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9" name="Picture 18" descr="j0437581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486454" flipV="1">
            <a:off x="2195513" y="404813"/>
            <a:ext cx="1071562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0" name="Picture 19" descr="j0437581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4343181" flipV="1">
            <a:off x="7672388" y="2632075"/>
            <a:ext cx="10715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1" name="Picture 20" descr="j0437581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4208040" flipV="1">
            <a:off x="7456487" y="471488"/>
            <a:ext cx="107156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2" name="Picture 21" descr="j0428103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901202">
            <a:off x="2484438" y="3573463"/>
            <a:ext cx="108902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3" name="Picture 22" descr="j0428103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93505">
            <a:off x="3883025" y="5013325"/>
            <a:ext cx="5445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4" name="Picture 23" descr="j0428103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93505">
            <a:off x="3162300" y="2636838"/>
            <a:ext cx="54451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5" name="Picture 24" descr="j0428103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93505">
            <a:off x="3063875" y="1646238"/>
            <a:ext cx="682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6" name="Picture 25" descr="j0428103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93505">
            <a:off x="4216400" y="422275"/>
            <a:ext cx="682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7" name="Picture 26" descr="na01193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979590">
            <a:off x="7885113" y="4221163"/>
            <a:ext cx="9144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8" name="Picture 27" descr="na01193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466879">
            <a:off x="2771775" y="5229225"/>
            <a:ext cx="9144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9" name="Picture 28" descr="na01193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2144165">
            <a:off x="4067175" y="1557338"/>
            <a:ext cx="9144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 Caroline Bowen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06600"/>
            <a:ext cx="7772400" cy="4089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Monotype Sorts" charset="2"/>
              <a:buNone/>
              <a:defRPr/>
            </a:pPr>
            <a:r>
              <a:rPr lang="en-AU" sz="2800" smtClean="0"/>
              <a:t>                </a:t>
            </a:r>
            <a:endParaRPr lang="en-AU" sz="6900" smtClean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80000"/>
              </a:lnSpc>
              <a:buFont typeface="Monotype Sorts" charset="2"/>
              <a:buNone/>
              <a:defRPr/>
            </a:pPr>
            <a:r>
              <a:rPr lang="en-AU" sz="6900" smtClean="0">
                <a:solidFill>
                  <a:srgbClr val="FFFF99"/>
                </a:solidFill>
              </a:rPr>
              <a:t>Have a nice</a:t>
            </a:r>
            <a:r>
              <a:rPr lang="en-AU" sz="6900" smtClean="0">
                <a:solidFill>
                  <a:srgbClr val="FFFF00"/>
                </a:solidFill>
              </a:rPr>
              <a:t> </a:t>
            </a:r>
            <a:br>
              <a:rPr lang="en-AU" sz="6900" smtClean="0">
                <a:solidFill>
                  <a:srgbClr val="FFFF00"/>
                </a:solidFill>
              </a:rPr>
            </a:br>
            <a:r>
              <a:rPr lang="en-AU" sz="9100" b="1" smtClean="0">
                <a:solidFill>
                  <a:srgbClr val="FFFF00"/>
                </a:solidFill>
              </a:rPr>
              <a:t>YELLOW</a:t>
            </a:r>
            <a:r>
              <a:rPr lang="en-AU" sz="7500" smtClean="0">
                <a:solidFill>
                  <a:srgbClr val="FFFF00"/>
                </a:solidFill>
              </a:rPr>
              <a:t> </a:t>
            </a:r>
            <a:r>
              <a:rPr lang="en-AU" sz="6900" smtClean="0">
                <a:solidFill>
                  <a:srgbClr val="FFFF00"/>
                </a:solidFill>
              </a:rPr>
              <a:t/>
            </a:r>
            <a:br>
              <a:rPr lang="en-AU" sz="6900" smtClean="0">
                <a:solidFill>
                  <a:srgbClr val="FFFF00"/>
                </a:solidFill>
              </a:rPr>
            </a:br>
            <a:r>
              <a:rPr lang="en-AU" sz="6900" smtClean="0">
                <a:solidFill>
                  <a:srgbClr val="FFFF99"/>
                </a:solidFill>
              </a:rPr>
              <a:t>day, Jessica!</a:t>
            </a:r>
          </a:p>
        </p:txBody>
      </p:sp>
      <p:pic>
        <p:nvPicPr>
          <p:cNvPr id="34819" name="Picture 3" descr="j010478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115888"/>
            <a:ext cx="3527425" cy="236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5" descr="j0425802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63" y="5357813"/>
            <a:ext cx="14414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 Caroline Bowen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Copyright © 2010 Caroline Bowen </a:t>
            </a:r>
            <a:endParaRPr lang="en-A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97425"/>
            <a:ext cx="8229600" cy="13287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AU" sz="7200" smtClean="0"/>
              <a:t>low      low       low</a:t>
            </a:r>
          </a:p>
        </p:txBody>
      </p:sp>
      <p:pic>
        <p:nvPicPr>
          <p:cNvPr id="16388" name="Picture 4" descr="pe02013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765175"/>
            <a:ext cx="2498725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pe02013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765175"/>
            <a:ext cx="2498725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pe02013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692150"/>
            <a:ext cx="2498725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84538"/>
            <a:ext cx="8229600" cy="2841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AU" sz="6600" smtClean="0"/>
              <a:t>yell        yell         yell</a:t>
            </a:r>
          </a:p>
        </p:txBody>
      </p:sp>
      <p:pic>
        <p:nvPicPr>
          <p:cNvPr id="17412" name="Picture 5" descr="j023211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620713"/>
            <a:ext cx="18923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 descr="j023211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620713"/>
            <a:ext cx="18923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7" descr="j023211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620713"/>
            <a:ext cx="18923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13100"/>
            <a:ext cx="8507413" cy="29130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AU" sz="6000" smtClean="0"/>
              <a:t>  </a:t>
            </a:r>
            <a:r>
              <a:rPr lang="en-AU" sz="6000" smtClean="0">
                <a:solidFill>
                  <a:srgbClr val="FFFF00"/>
                </a:solidFill>
              </a:rPr>
              <a:t>yell</a:t>
            </a:r>
          </a:p>
          <a:p>
            <a:pPr eaLnBrk="1" hangingPunct="1">
              <a:buFont typeface="Wingdings" pitchFamily="2" charset="2"/>
              <a:buNone/>
            </a:pPr>
            <a:endParaRPr lang="en-AU" sz="6000" smtClean="0"/>
          </a:p>
          <a:p>
            <a:pPr eaLnBrk="1" hangingPunct="1">
              <a:buFont typeface="Wingdings" pitchFamily="2" charset="2"/>
              <a:buNone/>
            </a:pPr>
            <a:endParaRPr lang="en-AU" sz="6000" smtClean="0"/>
          </a:p>
        </p:txBody>
      </p:sp>
      <p:pic>
        <p:nvPicPr>
          <p:cNvPr id="18436" name="Picture 4" descr="j023211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620713"/>
            <a:ext cx="18923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13100"/>
            <a:ext cx="8507413" cy="29130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AU" sz="6000" smtClean="0">
                <a:solidFill>
                  <a:srgbClr val="FFFF00"/>
                </a:solidFill>
              </a:rPr>
              <a:t>yell</a:t>
            </a:r>
            <a:r>
              <a:rPr lang="en-AU" sz="6000" smtClean="0"/>
              <a:t>            </a:t>
            </a:r>
            <a:r>
              <a:rPr lang="en-AU" sz="6000" smtClean="0">
                <a:solidFill>
                  <a:srgbClr val="FFFF99"/>
                </a:solidFill>
              </a:rPr>
              <a:t>yell </a:t>
            </a:r>
            <a:r>
              <a:rPr lang="en-AU" sz="6000" smtClean="0"/>
              <a:t>     </a:t>
            </a:r>
          </a:p>
          <a:p>
            <a:pPr eaLnBrk="1" hangingPunct="1">
              <a:buFont typeface="Wingdings" pitchFamily="2" charset="2"/>
              <a:buNone/>
            </a:pPr>
            <a:endParaRPr lang="en-AU" sz="6000" smtClean="0"/>
          </a:p>
          <a:p>
            <a:pPr eaLnBrk="1" hangingPunct="1">
              <a:buFont typeface="Wingdings" pitchFamily="2" charset="2"/>
              <a:buNone/>
            </a:pPr>
            <a:endParaRPr lang="en-AU" sz="6000" smtClean="0"/>
          </a:p>
        </p:txBody>
      </p:sp>
      <p:pic>
        <p:nvPicPr>
          <p:cNvPr id="19460" name="Picture 4" descr="j023211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620713"/>
            <a:ext cx="18923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j023211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620713"/>
            <a:ext cx="18923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13100"/>
            <a:ext cx="8507413" cy="29130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AU" sz="6000" smtClean="0">
                <a:solidFill>
                  <a:srgbClr val="FFFF00"/>
                </a:solidFill>
              </a:rPr>
              <a:t>yell</a:t>
            </a:r>
            <a:r>
              <a:rPr lang="en-AU" sz="6000" smtClean="0"/>
              <a:t>        </a:t>
            </a:r>
            <a:r>
              <a:rPr lang="en-AU" sz="6000" smtClean="0">
                <a:solidFill>
                  <a:srgbClr val="FFFF99"/>
                </a:solidFill>
              </a:rPr>
              <a:t>yell</a:t>
            </a:r>
            <a:r>
              <a:rPr lang="en-AU" sz="6000" smtClean="0"/>
              <a:t>         </a:t>
            </a:r>
            <a:r>
              <a:rPr lang="en-AU" sz="6000" smtClean="0">
                <a:solidFill>
                  <a:srgbClr val="FFFF66"/>
                </a:solidFill>
              </a:rPr>
              <a:t>yell</a:t>
            </a:r>
          </a:p>
          <a:p>
            <a:pPr eaLnBrk="1" hangingPunct="1">
              <a:buFont typeface="Wingdings" pitchFamily="2" charset="2"/>
              <a:buNone/>
            </a:pPr>
            <a:endParaRPr lang="en-AU" sz="6000" smtClean="0"/>
          </a:p>
          <a:p>
            <a:pPr eaLnBrk="1" hangingPunct="1">
              <a:buFont typeface="Wingdings" pitchFamily="2" charset="2"/>
              <a:buNone/>
            </a:pPr>
            <a:endParaRPr lang="en-AU" sz="6000" smtClean="0"/>
          </a:p>
        </p:txBody>
      </p:sp>
      <p:pic>
        <p:nvPicPr>
          <p:cNvPr id="20484" name="Picture 4" descr="j023211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620713"/>
            <a:ext cx="18923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j023211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620713"/>
            <a:ext cx="18923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j023211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620713"/>
            <a:ext cx="18923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284538"/>
            <a:ext cx="8229600" cy="2841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4400" smtClean="0">
                <a:solidFill>
                  <a:srgbClr val="FFFF00"/>
                </a:solidFill>
              </a:rPr>
              <a:t>yell</a:t>
            </a:r>
            <a:r>
              <a:rPr lang="en-AU" sz="4400" smtClean="0"/>
              <a:t>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4400" smtClean="0"/>
              <a:t>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AU" sz="4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4400" smtClean="0"/>
              <a:t>                                           low</a:t>
            </a:r>
          </a:p>
        </p:txBody>
      </p:sp>
      <p:pic>
        <p:nvPicPr>
          <p:cNvPr id="21508" name="Picture 3" descr="j023211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412875"/>
            <a:ext cx="1582737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" descr="pe02013_[1]"/>
          <p:cNvPicPr>
            <a:picLocks noGrp="1" noChangeAspect="1" noChangeArrowheads="1"/>
          </p:cNvPicPr>
          <p:nvPr>
            <p:ph type="title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877050" y="2924175"/>
            <a:ext cx="1546225" cy="21463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Copyright © 2010 Caroline Bowen 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284538"/>
            <a:ext cx="8229600" cy="2841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6000" smtClean="0"/>
              <a:t>                         low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AU" sz="6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AU" sz="6000" smtClean="0">
                <a:solidFill>
                  <a:srgbClr val="FFFF00"/>
                </a:solidFill>
              </a:rPr>
              <a:t>yell </a:t>
            </a:r>
            <a:r>
              <a:rPr lang="en-AU" sz="6000" smtClean="0"/>
              <a:t>                 </a:t>
            </a:r>
          </a:p>
        </p:txBody>
      </p:sp>
      <p:pic>
        <p:nvPicPr>
          <p:cNvPr id="22532" name="Picture 3" descr="j0232114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141663"/>
            <a:ext cx="1484312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pe02013_[1]"/>
          <p:cNvPicPr>
            <a:picLocks noGrp="1" noChangeAspect="1" noChangeArrowheads="1"/>
          </p:cNvPicPr>
          <p:nvPr>
            <p:ph type="title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580063" y="981075"/>
            <a:ext cx="1400175" cy="194468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ue stripe design template">
  <a:themeElements>
    <a:clrScheme name="Blue stripe design template 1">
      <a:dk1>
        <a:srgbClr val="000066"/>
      </a:dk1>
      <a:lt1>
        <a:srgbClr val="CCCCFF"/>
      </a:lt1>
      <a:dk2>
        <a:srgbClr val="0000FF"/>
      </a:dk2>
      <a:lt2>
        <a:srgbClr val="FFFF00"/>
      </a:lt2>
      <a:accent1>
        <a:srgbClr val="FF3300"/>
      </a:accent1>
      <a:accent2>
        <a:srgbClr val="FF9933"/>
      </a:accent2>
      <a:accent3>
        <a:srgbClr val="AAAAFF"/>
      </a:accent3>
      <a:accent4>
        <a:srgbClr val="AEAEDA"/>
      </a:accent4>
      <a:accent5>
        <a:srgbClr val="FFADAA"/>
      </a:accent5>
      <a:accent6>
        <a:srgbClr val="E78A2D"/>
      </a:accent6>
      <a:hlink>
        <a:srgbClr val="D60093"/>
      </a:hlink>
      <a:folHlink>
        <a:srgbClr val="6699FF"/>
      </a:folHlink>
    </a:clrScheme>
    <a:fontScheme name="Blue stripe design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 stripe design template 1">
        <a:dk1>
          <a:srgbClr val="000066"/>
        </a:dk1>
        <a:lt1>
          <a:srgbClr val="CCCCFF"/>
        </a:lt1>
        <a:dk2>
          <a:srgbClr val="0000FF"/>
        </a:dk2>
        <a:lt2>
          <a:srgbClr val="FFFF00"/>
        </a:lt2>
        <a:accent1>
          <a:srgbClr val="FF3300"/>
        </a:accent1>
        <a:accent2>
          <a:srgbClr val="FF9933"/>
        </a:accent2>
        <a:accent3>
          <a:srgbClr val="AAAAFF"/>
        </a:accent3>
        <a:accent4>
          <a:srgbClr val="AEAEDA"/>
        </a:accent4>
        <a:accent5>
          <a:srgbClr val="FFADAA"/>
        </a:accent5>
        <a:accent6>
          <a:srgbClr val="E78A2D"/>
        </a:accent6>
        <a:hlink>
          <a:srgbClr val="D60093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stripe design template 2">
        <a:dk1>
          <a:srgbClr val="000000"/>
        </a:dk1>
        <a:lt1>
          <a:srgbClr val="FFFFFF"/>
        </a:lt1>
        <a:dk2>
          <a:srgbClr val="000099"/>
        </a:dk2>
        <a:lt2>
          <a:srgbClr val="CCECFF"/>
        </a:lt2>
        <a:accent1>
          <a:srgbClr val="00CCC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AAE2E2"/>
        </a:accent5>
        <a:accent6>
          <a:srgbClr val="B9B9E7"/>
        </a:accent6>
        <a:hlink>
          <a:srgbClr val="66CC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ipe design templat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ipe design template 4">
        <a:dk1>
          <a:srgbClr val="000000"/>
        </a:dk1>
        <a:lt1>
          <a:srgbClr val="FFFFCC"/>
        </a:lt1>
        <a:dk2>
          <a:srgbClr val="663300"/>
        </a:dk2>
        <a:lt2>
          <a:srgbClr val="FFCC66"/>
        </a:lt2>
        <a:accent1>
          <a:srgbClr val="999933"/>
        </a:accent1>
        <a:accent2>
          <a:srgbClr val="CCCC00"/>
        </a:accent2>
        <a:accent3>
          <a:srgbClr val="FFFFE2"/>
        </a:accent3>
        <a:accent4>
          <a:srgbClr val="000000"/>
        </a:accent4>
        <a:accent5>
          <a:srgbClr val="CACAAD"/>
        </a:accent5>
        <a:accent6>
          <a:srgbClr val="B9B900"/>
        </a:accent6>
        <a:hlink>
          <a:srgbClr val="FF9966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ipe design template 5">
        <a:dk1>
          <a:srgbClr val="990066"/>
        </a:dk1>
        <a:lt1>
          <a:srgbClr val="FFFFFF"/>
        </a:lt1>
        <a:dk2>
          <a:srgbClr val="CC3399"/>
        </a:dk2>
        <a:lt2>
          <a:srgbClr val="FFFF00"/>
        </a:lt2>
        <a:accent1>
          <a:srgbClr val="6699FF"/>
        </a:accent1>
        <a:accent2>
          <a:srgbClr val="00CCCC"/>
        </a:accent2>
        <a:accent3>
          <a:srgbClr val="E2ADCA"/>
        </a:accent3>
        <a:accent4>
          <a:srgbClr val="DADADA"/>
        </a:accent4>
        <a:accent5>
          <a:srgbClr val="B8CAFF"/>
        </a:accent5>
        <a:accent6>
          <a:srgbClr val="00B9B9"/>
        </a:accent6>
        <a:hlink>
          <a:srgbClr val="9966FF"/>
        </a:hlink>
        <a:folHlink>
          <a:srgbClr val="FF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stripe design template 6">
        <a:dk1>
          <a:srgbClr val="003300"/>
        </a:dk1>
        <a:lt1>
          <a:srgbClr val="FFFFFF"/>
        </a:lt1>
        <a:dk2>
          <a:srgbClr val="009900"/>
        </a:dk2>
        <a:lt2>
          <a:srgbClr val="FFFF00"/>
        </a:lt2>
        <a:accent1>
          <a:srgbClr val="CCCC00"/>
        </a:accent1>
        <a:accent2>
          <a:srgbClr val="999933"/>
        </a:accent2>
        <a:accent3>
          <a:srgbClr val="AACAAA"/>
        </a:accent3>
        <a:accent4>
          <a:srgbClr val="DADADA"/>
        </a:accent4>
        <a:accent5>
          <a:srgbClr val="E2E2AA"/>
        </a:accent5>
        <a:accent6>
          <a:srgbClr val="8A8A2D"/>
        </a:accent6>
        <a:hlink>
          <a:srgbClr val="9999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Patchwork design template</Template>
  <TotalTime>3451</TotalTime>
  <Words>197</Words>
  <Application>Microsoft Office PowerPoint</Application>
  <PresentationFormat>On-screen Show (4:3)</PresentationFormat>
  <Paragraphs>85</Paragraphs>
  <Slides>22</Slides>
  <Notes>22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Garamond</vt:lpstr>
      <vt:lpstr>Wingdings</vt:lpstr>
      <vt:lpstr>Monotype Sorts</vt:lpstr>
      <vt:lpstr>Times New Roman</vt:lpstr>
      <vt:lpstr>Stream</vt:lpstr>
      <vt:lpstr>Blue stripe design template</vt:lpstr>
      <vt:lpstr>How Jessica learned to say “yellow”</vt:lpstr>
      <vt:lpstr>www.speech-language-therapy.com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 PACT CAS</dc:title>
  <dc:creator>Caroline</dc:creator>
  <cp:lastModifiedBy>CB</cp:lastModifiedBy>
  <cp:revision>101</cp:revision>
  <cp:lastPrinted>1601-01-01T00:00:00Z</cp:lastPrinted>
  <dcterms:created xsi:type="dcterms:W3CDTF">2008-05-24T08:49:11Z</dcterms:created>
  <dcterms:modified xsi:type="dcterms:W3CDTF">2011-11-16T04:15:04Z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TC011819971033</vt:lpwstr>
  </property>
</Properties>
</file>